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93" r:id="rId5"/>
    <p:sldId id="27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9" r:id="rId15"/>
    <p:sldId id="268" r:id="rId16"/>
    <p:sldId id="267" r:id="rId17"/>
    <p:sldId id="271" r:id="rId18"/>
    <p:sldId id="272" r:id="rId19"/>
    <p:sldId id="273" r:id="rId20"/>
    <p:sldId id="274" r:id="rId21"/>
    <p:sldId id="277" r:id="rId22"/>
    <p:sldId id="278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75" r:id="rId34"/>
    <p:sldId id="25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FDA"/>
    <a:srgbClr val="ED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75" d="100"/>
          <a:sy n="75" d="100"/>
        </p:scale>
        <p:origin x="974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8337D-66D9-4942-9986-370C46169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11C65B-784E-4D77-BACC-A5BDDF3A4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B8D02-63B5-4F84-8F8A-B458B02A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A55A7-30D4-48F0-AD57-FDA3E6E3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7C3CD-1CF6-43AF-8346-91B094C4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1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5152B-F822-4EBE-9F39-0CDDC7CC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1A5C0E-AC0B-4491-B69B-DEC7D500A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2B76A4-8D8A-4C9B-8D0E-03E8ACAA4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2F1D6-70D8-4762-A0AA-15CDAC89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41E3D-BBA9-487E-A21C-A1D31126A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14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3EBA9B-DACC-4563-9D14-09EA93923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5BEF5-6559-42A0-8CDE-55CDE6648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D0817-9B3D-411F-A510-C04C5880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47C0B-5710-420B-8A94-206A6BFE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8EADA-EBB8-40C0-8390-E41CD0F6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1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98AE9-C19D-414B-A4AC-07A4CA3D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733EE-0C63-4ADD-B26C-3F8A1B14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885DA-F74F-4A2F-8631-B7B6CED5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D1F5B2-FB15-4625-9F51-420C3556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B0E5A-0626-4DDC-9C19-C782D2C3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4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7F1F1-24DA-4343-8888-2E249A21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29E6C-5807-470D-A4EA-DA07D15BF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67485-7CDD-4A38-A9A4-8AF5ACCD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F747E0-5EDA-4CA1-A852-4ADB2864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909F62-D7FF-4FD8-A129-5719FC61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57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CD60A-C206-475D-A00B-B841B347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6AD13-5C64-4EDA-AED4-2598E4A11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BB9DCB-1487-4C3C-A6AC-949128AD6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54C807-8297-42BC-A44F-9D2A1EF0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A1281D-4A1B-4273-9C68-C9530DE6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EEB1A7-F780-4704-953D-A4939368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4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C3AE2-3E8C-454B-8404-DEC086E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A816B-ED4E-4279-AB97-80B07FD9E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E4603C-CD75-4C87-B84B-B55DFA645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31503E-80CC-4D4B-9349-1E997B87F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F6CB5E-5CA4-4261-8CD2-26EB255D6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347749-BD2A-4863-96CA-F999688BC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DEF9BC-5CC5-4EFC-8C5E-6C589B8B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B62B72-148A-4A36-80E4-BB75F17E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5101-67EB-4614-928B-43D234E5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79E116-8385-475A-A046-3AE55B7D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C7B924-65E7-4AD9-B721-61344BFF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2159CC-E359-4D64-B5C9-523FB6C2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7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25410F-75BB-48A3-B8EC-0DBE86EE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8523A2-421B-4BAD-A4A7-5AAF05BA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8A66F3-A042-4E44-BEE2-E38AFFE6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632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0434A-A4E1-4169-BF7B-1F67D2BA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38271-828F-43CF-B0F5-1E4551ED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3DBD6-5EDC-486B-8A74-88284AFD3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D06BC-E1EE-4446-BBF2-4773BA0B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8465A6-ADD3-493B-90AF-0B933D1E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32C268-C013-45BD-AB59-587F69F8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0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D0881-3E2C-4966-B668-F6922E40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75BEB1-62B0-404D-BAF2-9EB435585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AB4C1E-690E-4DA9-B4CA-3F5353C7A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A220CE-14A6-4997-BB24-8EB10C2E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F4987B-AB42-488A-A0BB-D0C1A783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B4E278-1D80-4375-98E1-C99A985D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185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88EFDB-010F-4870-91D1-3777DF9E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5E4A7B-FD08-4FF5-AA43-C1A337AEE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74320B-795E-44B7-9344-D0BFC5BCF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058FC-ED76-442E-B55B-4C833D7B4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75A82-84FF-4535-8085-4271299CA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1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77708C-0773-412C-9B96-0408CBFE4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 t="13959" r="29727" b="2718"/>
          <a:stretch>
            <a:fillRect/>
          </a:stretch>
        </p:blipFill>
        <p:spPr>
          <a:xfrm>
            <a:off x="2853374" y="957341"/>
            <a:ext cx="5714286" cy="5714286"/>
          </a:xfrm>
          <a:custGeom>
            <a:avLst/>
            <a:gdLst>
              <a:gd name="connsiteX0" fmla="*/ 0 w 5714286"/>
              <a:gd name="connsiteY0" fmla="*/ 0 h 5714286"/>
              <a:gd name="connsiteX1" fmla="*/ 5714286 w 5714286"/>
              <a:gd name="connsiteY1" fmla="*/ 0 h 5714286"/>
              <a:gd name="connsiteX2" fmla="*/ 5714286 w 5714286"/>
              <a:gd name="connsiteY2" fmla="*/ 5714286 h 5714286"/>
              <a:gd name="connsiteX3" fmla="*/ 0 w 5714286"/>
              <a:gd name="connsiteY3" fmla="*/ 5714286 h 57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4286" h="5714286">
                <a:moveTo>
                  <a:pt x="0" y="0"/>
                </a:moveTo>
                <a:lnTo>
                  <a:pt x="5714286" y="0"/>
                </a:lnTo>
                <a:lnTo>
                  <a:pt x="5714286" y="5714286"/>
                </a:lnTo>
                <a:lnTo>
                  <a:pt x="0" y="5714286"/>
                </a:ln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94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34686" r="53088" b="44483"/>
          <a:stretch/>
        </p:blipFill>
        <p:spPr>
          <a:xfrm>
            <a:off x="4290912" y="2378830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464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2" t="34686" r="41370" b="44483"/>
          <a:stretch/>
        </p:blipFill>
        <p:spPr>
          <a:xfrm>
            <a:off x="5719484" y="2378830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7335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30" t="34686" r="29652" b="44483"/>
          <a:stretch/>
        </p:blipFill>
        <p:spPr>
          <a:xfrm>
            <a:off x="7148056" y="2378830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3633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55517" r="64806" b="23652"/>
          <a:stretch/>
        </p:blipFill>
        <p:spPr>
          <a:xfrm>
            <a:off x="2862340" y="3807400"/>
            <a:ext cx="1428573" cy="1428573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64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5517" r="53088" b="23652"/>
          <a:stretch/>
        </p:blipFill>
        <p:spPr>
          <a:xfrm>
            <a:off x="4290912" y="3807402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4272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2" t="55517" r="41370" b="23652"/>
          <a:stretch/>
        </p:blipFill>
        <p:spPr>
          <a:xfrm>
            <a:off x="5719484" y="3807402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4777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30" t="55517" r="29652" b="23652"/>
          <a:stretch/>
        </p:blipFill>
        <p:spPr>
          <a:xfrm>
            <a:off x="7148056" y="3807402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460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76347" r="64806" b="2822"/>
          <a:stretch/>
        </p:blipFill>
        <p:spPr>
          <a:xfrm>
            <a:off x="2862340" y="5235972"/>
            <a:ext cx="1428573" cy="1428573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908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76347" r="53088" b="2822"/>
          <a:stretch/>
        </p:blipFill>
        <p:spPr>
          <a:xfrm>
            <a:off x="4290910" y="5235970"/>
            <a:ext cx="1428575" cy="1428575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274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2" t="76347" r="41370" b="2822"/>
          <a:stretch/>
        </p:blipFill>
        <p:spPr>
          <a:xfrm>
            <a:off x="5719484" y="5235970"/>
            <a:ext cx="1428576" cy="1428576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191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B6E29D-8665-4FA8-8286-1401F59E1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2859742 w 12192000"/>
              <a:gd name="connsiteY0" fmla="*/ 950258 h 6858000"/>
              <a:gd name="connsiteX1" fmla="*/ 2859742 w 12192000"/>
              <a:gd name="connsiteY1" fmla="*/ 6669741 h 6858000"/>
              <a:gd name="connsiteX2" fmla="*/ 8579225 w 12192000"/>
              <a:gd name="connsiteY2" fmla="*/ 6669741 h 6858000"/>
              <a:gd name="connsiteX3" fmla="*/ 8579225 w 12192000"/>
              <a:gd name="connsiteY3" fmla="*/ 95025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859742" y="950258"/>
                </a:moveTo>
                <a:lnTo>
                  <a:pt x="2859742" y="6669741"/>
                </a:lnTo>
                <a:lnTo>
                  <a:pt x="8579225" y="6669741"/>
                </a:lnTo>
                <a:lnTo>
                  <a:pt x="8579225" y="95025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7141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30" t="76347" r="29652" b="2822"/>
          <a:stretch/>
        </p:blipFill>
        <p:spPr>
          <a:xfrm>
            <a:off x="7148058" y="5235968"/>
            <a:ext cx="1428577" cy="1428577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152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161550C-01EC-46B7-B2F2-66CD6BE5D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2859742 w 12192000"/>
              <a:gd name="connsiteY0" fmla="*/ 950258 h 6858000"/>
              <a:gd name="connsiteX1" fmla="*/ 2859742 w 12192000"/>
              <a:gd name="connsiteY1" fmla="*/ 6669741 h 6858000"/>
              <a:gd name="connsiteX2" fmla="*/ 8579225 w 12192000"/>
              <a:gd name="connsiteY2" fmla="*/ 6669741 h 6858000"/>
              <a:gd name="connsiteX3" fmla="*/ 8579225 w 12192000"/>
              <a:gd name="connsiteY3" fmla="*/ 95025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859742" y="950258"/>
                </a:moveTo>
                <a:lnTo>
                  <a:pt x="2859742" y="6669741"/>
                </a:lnTo>
                <a:lnTo>
                  <a:pt x="8579225" y="6669741"/>
                </a:lnTo>
                <a:lnTo>
                  <a:pt x="8579225" y="95025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0191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13856" r="29632" b="2745"/>
          <a:stretch>
            <a:fillRect/>
          </a:stretch>
        </p:blipFill>
        <p:spPr>
          <a:xfrm>
            <a:off x="2859743" y="950259"/>
            <a:ext cx="5719483" cy="5719483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9774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13856" r="60921" b="58370"/>
          <a:stretch/>
        </p:blipFill>
        <p:spPr>
          <a:xfrm>
            <a:off x="2859744" y="95026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308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2" t="13856" r="45255" b="58369"/>
          <a:stretch/>
        </p:blipFill>
        <p:spPr>
          <a:xfrm>
            <a:off x="4769702" y="95026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027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5" t="13856" r="29632" b="58370"/>
          <a:stretch/>
        </p:blipFill>
        <p:spPr>
          <a:xfrm>
            <a:off x="6674464" y="95026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89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41668" r="60924" b="30563"/>
          <a:stretch/>
        </p:blipFill>
        <p:spPr>
          <a:xfrm>
            <a:off x="2859744" y="2857620"/>
            <a:ext cx="1904374" cy="1904374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6998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1" t="41668" r="45276" b="30557"/>
          <a:stretch/>
        </p:blipFill>
        <p:spPr>
          <a:xfrm>
            <a:off x="4767104" y="285762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804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4" t="41668" r="29633" b="30557"/>
          <a:stretch/>
        </p:blipFill>
        <p:spPr>
          <a:xfrm>
            <a:off x="6674464" y="285762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4219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69481" r="60921" b="2745"/>
          <a:stretch/>
        </p:blipFill>
        <p:spPr>
          <a:xfrm>
            <a:off x="2859744" y="476498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04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E62BE90-52EE-401F-9E43-E93EA5C5F175}"/>
              </a:ext>
            </a:extLst>
          </p:cNvPr>
          <p:cNvGrpSpPr/>
          <p:nvPr/>
        </p:nvGrpSpPr>
        <p:grpSpPr>
          <a:xfrm>
            <a:off x="0" y="0"/>
            <a:ext cx="12192000" cy="6858494"/>
            <a:chOff x="0" y="0"/>
            <a:chExt cx="12192000" cy="68584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B6E29D-8665-4FA8-8286-1401F59E1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2859742 w 12192000"/>
                <a:gd name="connsiteY0" fmla="*/ 950258 h 6858000"/>
                <a:gd name="connsiteX1" fmla="*/ 2859742 w 12192000"/>
                <a:gd name="connsiteY1" fmla="*/ 6669741 h 6858000"/>
                <a:gd name="connsiteX2" fmla="*/ 8579225 w 12192000"/>
                <a:gd name="connsiteY2" fmla="*/ 6669741 h 6858000"/>
                <a:gd name="connsiteX3" fmla="*/ 8579225 w 12192000"/>
                <a:gd name="connsiteY3" fmla="*/ 950258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2859742" y="950258"/>
                  </a:moveTo>
                  <a:lnTo>
                    <a:pt x="2859742" y="6669741"/>
                  </a:lnTo>
                  <a:lnTo>
                    <a:pt x="8579225" y="6669741"/>
                  </a:lnTo>
                  <a:lnTo>
                    <a:pt x="8579225" y="950258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6" name="그림 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D0CDDE9-C8B6-4F21-9891-0B335D179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741" y="0"/>
              <a:ext cx="6472518" cy="685849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6FBA99-7EF6-49FF-9544-191034B004AB}"/>
                </a:ext>
              </a:extLst>
            </p:cNvPr>
            <p:cNvSpPr txBox="1"/>
            <p:nvPr/>
          </p:nvSpPr>
          <p:spPr>
            <a:xfrm>
              <a:off x="6010836" y="974433"/>
              <a:ext cx="4751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실패</a:t>
              </a:r>
              <a:r>
                <a:rPr lang="en-US" altLang="ko-KR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…</a:t>
              </a:r>
              <a:endPara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92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6" t="69480" r="45271" b="2746"/>
          <a:stretch/>
        </p:blipFill>
        <p:spPr>
          <a:xfrm>
            <a:off x="4767754" y="476498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4956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6" t="69446" r="29632" b="2746"/>
          <a:stretch/>
        </p:blipFill>
        <p:spPr>
          <a:xfrm>
            <a:off x="6672127" y="4762643"/>
            <a:ext cx="1907099" cy="1907099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2604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E6976CF-7EB0-4FF9-9D20-C169D5F254D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108065D-6DC2-4617-B0CC-6D01D337D11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9C1E2C6-2BDC-4FCC-9869-A91F1450AD7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309B7E9D-9C6B-413F-B11E-89616C5C84D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rgbClr val="E3EF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6" name="Picture 2" descr="배경화면 공유 - Samsung Members">
                  <a:extLst>
                    <a:ext uri="{FF2B5EF4-FFF2-40B4-BE49-F238E27FC236}">
                      <a16:creationId xmlns:a16="http://schemas.microsoft.com/office/drawing/2014/main" id="{4B6681C7-15F1-4071-AD1D-693885C5A7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00"/>
                <a:stretch/>
              </p:blipFill>
              <p:spPr bwMode="auto">
                <a:xfrm>
                  <a:off x="4135438" y="548640"/>
                  <a:ext cx="3919537" cy="63093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FF9C05-B6E3-411C-8F7D-D186B60E2912}"/>
                  </a:ext>
                </a:extLst>
              </p:cNvPr>
              <p:cNvSpPr txBox="1"/>
              <p:nvPr/>
            </p:nvSpPr>
            <p:spPr>
              <a:xfrm>
                <a:off x="3195320" y="1056640"/>
                <a:ext cx="58013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짱구 그림 퍼즐 맞추기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3ACB0A-3CFD-43E6-92CA-29DB59E709E1}"/>
                  </a:ext>
                </a:extLst>
              </p:cNvPr>
              <p:cNvSpPr txBox="1"/>
              <p:nvPr/>
            </p:nvSpPr>
            <p:spPr>
              <a:xfrm>
                <a:off x="1569718" y="2502041"/>
                <a:ext cx="17830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x 3</a:t>
                </a:r>
                <a:endPara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22AC87-5708-48F5-8D5E-A878618CB7E0}"/>
                  </a:ext>
                </a:extLst>
              </p:cNvPr>
              <p:cNvSpPr txBox="1"/>
              <p:nvPr/>
            </p:nvSpPr>
            <p:spPr>
              <a:xfrm>
                <a:off x="8837613" y="2502041"/>
                <a:ext cx="17830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 x 4</a:t>
                </a:r>
                <a:endPara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2F1264-2F24-44F7-85B7-EF234797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4" t="13959" r="29727" b="2718"/>
            <a:stretch>
              <a:fillRect/>
            </a:stretch>
          </p:blipFill>
          <p:spPr>
            <a:xfrm>
              <a:off x="8754062" y="3025261"/>
              <a:ext cx="1950183" cy="1950183"/>
            </a:xfrm>
            <a:custGeom>
              <a:avLst/>
              <a:gdLst>
                <a:gd name="connsiteX0" fmla="*/ 0 w 5714286"/>
                <a:gd name="connsiteY0" fmla="*/ 0 h 5714286"/>
                <a:gd name="connsiteX1" fmla="*/ 5714286 w 5714286"/>
                <a:gd name="connsiteY1" fmla="*/ 0 h 5714286"/>
                <a:gd name="connsiteX2" fmla="*/ 5714286 w 5714286"/>
                <a:gd name="connsiteY2" fmla="*/ 5714286 h 5714286"/>
                <a:gd name="connsiteX3" fmla="*/ 0 w 5714286"/>
                <a:gd name="connsiteY3" fmla="*/ 5714286 h 571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286" h="5714286">
                  <a:moveTo>
                    <a:pt x="0" y="0"/>
                  </a:moveTo>
                  <a:lnTo>
                    <a:pt x="5714286" y="0"/>
                  </a:lnTo>
                  <a:lnTo>
                    <a:pt x="5714286" y="5714286"/>
                  </a:lnTo>
                  <a:lnTo>
                    <a:pt x="0" y="5714286"/>
                  </a:lnTo>
                  <a:close/>
                </a:path>
              </a:pathLst>
            </a:custGeom>
            <a:ln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ADEB6F2-D4A5-4A09-B5FD-30949497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6" t="13856" r="29632" b="2745"/>
            <a:stretch>
              <a:fillRect/>
            </a:stretch>
          </p:blipFill>
          <p:spPr>
            <a:xfrm>
              <a:off x="1486167" y="3025261"/>
              <a:ext cx="1950183" cy="1950183"/>
            </a:xfrm>
            <a:custGeom>
              <a:avLst/>
              <a:gdLst>
                <a:gd name="connsiteX0" fmla="*/ 0 w 5719483"/>
                <a:gd name="connsiteY0" fmla="*/ 0 h 5719483"/>
                <a:gd name="connsiteX1" fmla="*/ 5719483 w 5719483"/>
                <a:gd name="connsiteY1" fmla="*/ 0 h 5719483"/>
                <a:gd name="connsiteX2" fmla="*/ 5719483 w 5719483"/>
                <a:gd name="connsiteY2" fmla="*/ 5719483 h 5719483"/>
                <a:gd name="connsiteX3" fmla="*/ 0 w 5719483"/>
                <a:gd name="connsiteY3" fmla="*/ 5719483 h 57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9483" h="5719483">
                  <a:moveTo>
                    <a:pt x="0" y="0"/>
                  </a:moveTo>
                  <a:lnTo>
                    <a:pt x="5719483" y="0"/>
                  </a:lnTo>
                  <a:lnTo>
                    <a:pt x="5719483" y="5719483"/>
                  </a:lnTo>
                  <a:lnTo>
                    <a:pt x="0" y="5719483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444105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8C15C-E184-4A9C-9A0C-0AAE244A6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15861"/>
            <a:ext cx="1269841" cy="44444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AB2DE92-7913-420F-BFC2-BFE8D9BAE5E4}"/>
              </a:ext>
            </a:extLst>
          </p:cNvPr>
          <p:cNvSpPr/>
          <p:nvPr/>
        </p:nvSpPr>
        <p:spPr>
          <a:xfrm>
            <a:off x="4134303" y="1915861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START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579EAB-3EF6-4402-90F4-981DF86B9588}"/>
              </a:ext>
            </a:extLst>
          </p:cNvPr>
          <p:cNvSpPr/>
          <p:nvPr/>
        </p:nvSpPr>
        <p:spPr>
          <a:xfrm>
            <a:off x="5518017" y="1915861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RESTART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1C5A1C-9081-488C-8D11-D0221043321C}"/>
              </a:ext>
            </a:extLst>
          </p:cNvPr>
          <p:cNvSpPr/>
          <p:nvPr/>
        </p:nvSpPr>
        <p:spPr>
          <a:xfrm>
            <a:off x="6901731" y="1915861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SHUFFLE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47EA95-FF9E-4B5C-ABF9-9DB41CF5CD3A}"/>
              </a:ext>
            </a:extLst>
          </p:cNvPr>
          <p:cNvSpPr/>
          <p:nvPr/>
        </p:nvSpPr>
        <p:spPr>
          <a:xfrm>
            <a:off x="5518016" y="2953180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SELECT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79D067-507B-4F8C-8FC0-A8A8EF4EB559}"/>
              </a:ext>
            </a:extLst>
          </p:cNvPr>
          <p:cNvSpPr/>
          <p:nvPr/>
        </p:nvSpPr>
        <p:spPr>
          <a:xfrm>
            <a:off x="6901730" y="2953179"/>
            <a:ext cx="1269841" cy="815097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CHANGE PUZZLE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F7FE279-26AB-4F00-B351-493F45560C76}"/>
              </a:ext>
            </a:extLst>
          </p:cNvPr>
          <p:cNvSpPr/>
          <p:nvPr/>
        </p:nvSpPr>
        <p:spPr>
          <a:xfrm>
            <a:off x="4134303" y="2990935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3310F9-2D7A-4C94-8E35-C8FC02839284}"/>
              </a:ext>
            </a:extLst>
          </p:cNvPr>
          <p:cNvSpPr/>
          <p:nvPr/>
        </p:nvSpPr>
        <p:spPr>
          <a:xfrm>
            <a:off x="4134302" y="772160"/>
            <a:ext cx="1269841" cy="772749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 START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C2D3AFC-6AF9-49DE-BC97-DD6B4E8D9905}"/>
              </a:ext>
            </a:extLst>
          </p:cNvPr>
          <p:cNvSpPr/>
          <p:nvPr/>
        </p:nvSpPr>
        <p:spPr>
          <a:xfrm>
            <a:off x="5518016" y="3768277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DEF87C6-5BD8-4014-B3D3-EAAA4F214A8C}"/>
              </a:ext>
            </a:extLst>
          </p:cNvPr>
          <p:cNvSpPr/>
          <p:nvPr/>
        </p:nvSpPr>
        <p:spPr>
          <a:xfrm>
            <a:off x="2470016" y="3869877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RECORD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60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포유류이(가) 표시된 사진&#10;&#10;자동 생성된 설명">
            <a:extLst>
              <a:ext uri="{FF2B5EF4-FFF2-40B4-BE49-F238E27FC236}">
                <a16:creationId xmlns:a16="http://schemas.microsoft.com/office/drawing/2014/main" id="{5A69D37C-1CBD-410E-BF2E-4D471CBDD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8" name="그림 7" descr="사람, 실내, 오렌지, 닫기이(가) 표시된 사진&#10;&#10;자동 생성된 설명">
            <a:extLst>
              <a:ext uri="{FF2B5EF4-FFF2-40B4-BE49-F238E27FC236}">
                <a16:creationId xmlns:a16="http://schemas.microsoft.com/office/drawing/2014/main" id="{9BC4B8F1-1336-415C-8D01-6CE4511B3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74" y="957341"/>
            <a:ext cx="57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3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09A9E3D-C8B1-414E-A1DF-3A03B01D6A60}"/>
              </a:ext>
            </a:extLst>
          </p:cNvPr>
          <p:cNvGrpSpPr/>
          <p:nvPr/>
        </p:nvGrpSpPr>
        <p:grpSpPr>
          <a:xfrm>
            <a:off x="0" y="0"/>
            <a:ext cx="12192000" cy="6858494"/>
            <a:chOff x="0" y="0"/>
            <a:chExt cx="12192000" cy="68584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D1F4C4-31B5-412C-AF74-3A189C6F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2859742 w 12192000"/>
                <a:gd name="connsiteY0" fmla="*/ 950258 h 6858000"/>
                <a:gd name="connsiteX1" fmla="*/ 2859742 w 12192000"/>
                <a:gd name="connsiteY1" fmla="*/ 6669741 h 6858000"/>
                <a:gd name="connsiteX2" fmla="*/ 8579225 w 12192000"/>
                <a:gd name="connsiteY2" fmla="*/ 6669741 h 6858000"/>
                <a:gd name="connsiteX3" fmla="*/ 8579225 w 12192000"/>
                <a:gd name="connsiteY3" fmla="*/ 950258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2859742" y="950258"/>
                  </a:moveTo>
                  <a:lnTo>
                    <a:pt x="2859742" y="6669741"/>
                  </a:lnTo>
                  <a:lnTo>
                    <a:pt x="8579225" y="6669741"/>
                  </a:lnTo>
                  <a:lnTo>
                    <a:pt x="8579225" y="950258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6" name="그림 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D0CDDE9-C8B6-4F21-9891-0B335D179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741" y="0"/>
              <a:ext cx="6472518" cy="685849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6FBA99-7EF6-49FF-9544-191034B004AB}"/>
                </a:ext>
              </a:extLst>
            </p:cNvPr>
            <p:cNvSpPr txBox="1"/>
            <p:nvPr/>
          </p:nvSpPr>
          <p:spPr>
            <a:xfrm>
              <a:off x="6010836" y="974433"/>
              <a:ext cx="4751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실패</a:t>
              </a:r>
              <a:r>
                <a:rPr lang="en-US" altLang="ko-KR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…</a:t>
              </a:r>
              <a:endPara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12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13856" r="64827" b="65313"/>
          <a:stretch/>
        </p:blipFill>
        <p:spPr>
          <a:xfrm>
            <a:off x="2859743" y="950259"/>
            <a:ext cx="1428571" cy="1428571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140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3" t="13856" r="53110" b="65314"/>
          <a:stretch/>
        </p:blipFill>
        <p:spPr>
          <a:xfrm>
            <a:off x="4288314" y="950260"/>
            <a:ext cx="1428570" cy="1428570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491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0" t="13856" r="41393" b="65314"/>
          <a:stretch/>
        </p:blipFill>
        <p:spPr>
          <a:xfrm>
            <a:off x="5716885" y="950259"/>
            <a:ext cx="1428571" cy="1428571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909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8" t="13856" r="29632" b="65238"/>
          <a:stretch/>
        </p:blipFill>
        <p:spPr>
          <a:xfrm>
            <a:off x="7145456" y="950260"/>
            <a:ext cx="1433770" cy="1433770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02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34686" r="64827" b="44483"/>
          <a:stretch/>
        </p:blipFill>
        <p:spPr>
          <a:xfrm>
            <a:off x="2859744" y="2378830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6882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25</Words>
  <Application>Microsoft Office PowerPoint</Application>
  <PresentationFormat>와이드스크린</PresentationFormat>
  <Paragraphs>14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대현 신</dc:creator>
  <cp:lastModifiedBy>대현 신</cp:lastModifiedBy>
  <cp:revision>5</cp:revision>
  <dcterms:created xsi:type="dcterms:W3CDTF">2021-09-15T02:56:59Z</dcterms:created>
  <dcterms:modified xsi:type="dcterms:W3CDTF">2021-09-15T09:17:49Z</dcterms:modified>
</cp:coreProperties>
</file>